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938" autoAdjust="0"/>
  </p:normalViewPr>
  <p:slideViewPr>
    <p:cSldViewPr snapToGrid="0">
      <p:cViewPr varScale="1">
        <p:scale>
          <a:sx n="62" d="100"/>
          <a:sy n="62" d="100"/>
        </p:scale>
        <p:origin x="168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26/09/2015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26/09/2015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26/09/2015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26/09/2015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demo_p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88" y="1039340"/>
            <a:ext cx="9144000" cy="5143500"/>
          </a:xfrm>
          <a:prstGeom prst="rect">
            <a:avLst/>
          </a:prstGeom>
        </p:spPr>
      </p:pic>
      <p:pic>
        <p:nvPicPr>
          <p:cNvPr id="7" name="demo_p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732863" y="-889446"/>
            <a:ext cx="16342733" cy="91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PER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Applicazione </a:t>
            </a:r>
            <a:r>
              <a:rPr lang="it-IT" sz="2000" dirty="0">
                <a:latin typeface="Cambria" panose="02040503050406030204" pitchFamily="18" charset="0"/>
              </a:rPr>
              <a:t>desktop (Space Invaders)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213755" y="3719946"/>
            <a:ext cx="8804978" cy="23979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55" y="1095610"/>
            <a:ext cx="3324079" cy="2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1481</Words>
  <Application>Microsoft Office PowerPoint</Application>
  <PresentationFormat>Presentazione su schermo (4:3)</PresentationFormat>
  <Paragraphs>240</Paragraphs>
  <Slides>21</Slides>
  <Notes>21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Fabio Terzi</cp:lastModifiedBy>
  <cp:revision>37</cp:revision>
  <dcterms:created xsi:type="dcterms:W3CDTF">2015-09-06T08:07:49Z</dcterms:created>
  <dcterms:modified xsi:type="dcterms:W3CDTF">2015-09-26T09:46:38Z</dcterms:modified>
</cp:coreProperties>
</file>